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4" r:id="rId3"/>
    <p:sldId id="257" r:id="rId4"/>
    <p:sldId id="262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065C6-A2D7-4E2A-B04E-C1FF89503935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3349C-AB51-4881-B89A-B98E5AA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6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58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5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87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05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2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88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8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0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0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3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5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85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36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8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1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50A606-1C33-4167-96C2-F2620DD8F12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2924F3-D023-4A19-9FC8-24EE6C98F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1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AAu58SNSyc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wirtz@everettsd.org" TargetMode="External"/><Relationship Id="rId2" Type="http://schemas.openxmlformats.org/officeDocument/2006/relationships/hyperlink" Target="https://nam01.safelinks.protection.outlook.com/?url=https%3A%2F%2Fwa-everett.intouchreceipting.com%2F&amp;data=02%7C01%7CHLittle%40everettsd.org%7C1abea0c307bf4b389dcb08d6ea948a8c%7Ca6158ef04f854b0da599925097f77b3d%7C0%7C0%7C636954321043080818&amp;sdata=lKnZ8vBFuFkM8eWQV%2B3%2B9d3%2FzveEualIc3rQd%2FhsQms%3D&amp;reserved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AP Lit!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4661" y="3657597"/>
            <a:ext cx="7205869" cy="1320802"/>
          </a:xfrm>
        </p:spPr>
        <p:txBody>
          <a:bodyPr/>
          <a:lstStyle/>
          <a:p>
            <a:r>
              <a:rPr lang="en-US" dirty="0"/>
              <a:t>Please log on to </a:t>
            </a:r>
            <a:r>
              <a:rPr lang="en-US"/>
              <a:t>your laptop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3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42EB-A02E-15F9-3E40-983BF853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your @stu.org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8B577-CD47-9F52-684F-AAE392DA9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email from me</a:t>
            </a:r>
          </a:p>
          <a:p>
            <a:r>
              <a:rPr lang="en-US" dirty="0"/>
              <a:t>Read the letter</a:t>
            </a:r>
          </a:p>
          <a:p>
            <a:r>
              <a:rPr lang="en-US" dirty="0"/>
              <a:t>Make sure the link in the letter works – SAVE this to your drive!</a:t>
            </a:r>
          </a:p>
          <a:p>
            <a:r>
              <a:rPr lang="en-US" dirty="0"/>
              <a:t>Choose a novel – check out today if you wish!</a:t>
            </a:r>
          </a:p>
          <a:p>
            <a:r>
              <a:rPr lang="en-US" dirty="0"/>
              <a:t>Fill out the </a:t>
            </a:r>
            <a:r>
              <a:rPr lang="en-US" dirty="0" err="1"/>
              <a:t>GoogleForm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6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Literary Terms List </a:t>
            </a:r>
          </a:p>
          <a:p>
            <a:pPr lvl="1"/>
            <a:r>
              <a:rPr lang="en-US" dirty="0"/>
              <a:t>Define these terms</a:t>
            </a:r>
          </a:p>
          <a:p>
            <a:pPr lvl="1"/>
            <a:r>
              <a:rPr lang="en-US" dirty="0"/>
              <a:t>Provide an example, ideally from your summer reading</a:t>
            </a:r>
          </a:p>
          <a:p>
            <a:r>
              <a:rPr lang="en-US" dirty="0"/>
              <a:t>Book Club Novel</a:t>
            </a:r>
          </a:p>
          <a:p>
            <a:pPr lvl="1"/>
            <a:r>
              <a:rPr lang="en-US" dirty="0"/>
              <a:t>Select one of the 5 options (find buddies!)</a:t>
            </a:r>
          </a:p>
          <a:p>
            <a:pPr lvl="1"/>
            <a:r>
              <a:rPr lang="en-US" dirty="0"/>
              <a:t>Watch Windows, Mirrors, Sliding Glass Doors</a:t>
            </a:r>
          </a:p>
          <a:p>
            <a:pPr lvl="1"/>
            <a:r>
              <a:rPr lang="en-US" dirty="0"/>
              <a:t>Read it.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dirty="0"/>
              <a:t>Read with your identity lens applied</a:t>
            </a:r>
          </a:p>
        </p:txBody>
      </p:sp>
    </p:spTree>
    <p:extLst>
      <p:ext uri="{BB962C8B-B14F-4D97-AF65-F5344CB8AC3E}">
        <p14:creationId xmlns:p14="http://schemas.microsoft.com/office/powerpoint/2010/main" val="417536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927A-4485-F3F4-05FF-7AC5FC05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Windows, Mirrors, and Sliding Glass Doors</a:t>
            </a:r>
          </a:p>
        </p:txBody>
      </p:sp>
      <p:pic>
        <p:nvPicPr>
          <p:cNvPr id="4" name="Online Media 3" title="Mirrors, Windows and Sliding Glass Doors">
            <a:hlinkClick r:id="" action="ppaction://media"/>
            <a:extLst>
              <a:ext uri="{FF2B5EF4-FFF2-40B4-BE49-F238E27FC236}">
                <a16:creationId xmlns:a16="http://schemas.microsoft.com/office/drawing/2014/main" id="{46D767D9-C6D9-DB49-B69A-5E68957835A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0713" y="2557463"/>
            <a:ext cx="587216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D6B1-76FE-E460-9814-61924E3B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Day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B4B6-A298-FB4C-8586-6AB0823B2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your list of literary terms typed in the document provided</a:t>
            </a:r>
          </a:p>
          <a:p>
            <a:r>
              <a:rPr lang="en-US" dirty="0"/>
              <a:t>Have your book read with a typed one-page, double spaced reflective piece about your identity lens. Was this book a window, a mirror, or a sliding glass door (or perhaps a combination)?</a:t>
            </a:r>
          </a:p>
          <a:p>
            <a:r>
              <a:rPr lang="en-US" dirty="0"/>
              <a:t>Be ready to engage with other classmates about your novel</a:t>
            </a:r>
          </a:p>
        </p:txBody>
      </p:sp>
    </p:spTree>
    <p:extLst>
      <p:ext uri="{BB962C8B-B14F-4D97-AF65-F5344CB8AC3E}">
        <p14:creationId xmlns:p14="http://schemas.microsoft.com/office/powerpoint/2010/main" val="238159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we use Springboard?</a:t>
            </a:r>
          </a:p>
          <a:p>
            <a:pPr lvl="1"/>
            <a:r>
              <a:rPr lang="en-US" dirty="0"/>
              <a:t>No.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What is the AP Test like?</a:t>
            </a:r>
          </a:p>
          <a:p>
            <a:pPr lvl="1"/>
            <a:r>
              <a:rPr lang="en-US" dirty="0"/>
              <a:t>55 Multiple Choice questions (60 minutes)</a:t>
            </a:r>
          </a:p>
          <a:p>
            <a:pPr lvl="1"/>
            <a:r>
              <a:rPr lang="en-US" dirty="0"/>
              <a:t>3 FRQ (Free Response Questions) Poetry, Short narrative, Open Response (2 hours)</a:t>
            </a:r>
          </a:p>
          <a:p>
            <a:r>
              <a:rPr lang="en-US" dirty="0"/>
              <a:t>Are we required to take the AP exam in May? </a:t>
            </a:r>
          </a:p>
          <a:p>
            <a:pPr lvl="1"/>
            <a:r>
              <a:rPr lang="en-US" dirty="0"/>
              <a:t>Are you in an AP class? Yes.</a:t>
            </a:r>
          </a:p>
        </p:txBody>
      </p:sp>
    </p:spTree>
    <p:extLst>
      <p:ext uri="{BB962C8B-B14F-4D97-AF65-F5344CB8AC3E}">
        <p14:creationId xmlns:p14="http://schemas.microsoft.com/office/powerpoint/2010/main" val="13013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4200-F2E0-493C-8F9F-833E0F4C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A941A-79CC-445D-9F31-1F3A68421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 Exam payments are due by Thursday, October 31, 2024*. </a:t>
            </a:r>
            <a:r>
              <a:rPr lang="en-US" dirty="0"/>
              <a:t> </a:t>
            </a:r>
          </a:p>
          <a:p>
            <a:r>
              <a:rPr lang="en-US" dirty="0"/>
              <a:t>Payments can be made online beginning in August using the Everett Public Schools online payment website: </a:t>
            </a:r>
            <a:r>
              <a:rPr lang="en-US" u="sng" dirty="0">
                <a:hlinkClick r:id="rId2"/>
              </a:rPr>
              <a:t>https://wa-everett.intouchreceipting.com/</a:t>
            </a:r>
            <a:endParaRPr lang="en-US" dirty="0"/>
          </a:p>
          <a:p>
            <a:r>
              <a:rPr lang="en-US" dirty="0"/>
              <a:t>Exam fees can be paid in the ASB office beginning in August.</a:t>
            </a:r>
          </a:p>
          <a:p>
            <a:r>
              <a:rPr lang="en-US" dirty="0"/>
              <a:t>$98 per exam (AP Capstone Seminar and AP Capstone Research are $146)</a:t>
            </a:r>
          </a:p>
          <a:p>
            <a:r>
              <a:rPr lang="en-US" dirty="0"/>
              <a:t>Questions?  Contact Mrs. Wirtz </a:t>
            </a:r>
            <a:r>
              <a:rPr lang="en-US" u="sng" dirty="0">
                <a:hlinkClick r:id="rId3"/>
              </a:rPr>
              <a:t>lwirtz@everettsd.org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13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638</TotalTime>
  <Words>316</Words>
  <Application>Microsoft Office PowerPoint</Application>
  <PresentationFormat>Widescreen</PresentationFormat>
  <Paragraphs>35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Welcome to AP Lit!</vt:lpstr>
      <vt:lpstr>Go to your @stu.org email</vt:lpstr>
      <vt:lpstr>Summer Homework</vt:lpstr>
      <vt:lpstr>Windows, Mirrors, and Sliding Glass Doors</vt:lpstr>
      <vt:lpstr>First Day Preparation</vt:lpstr>
      <vt:lpstr>FAQ</vt:lpstr>
      <vt:lpstr>Registration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AP Lit!</dc:title>
  <dc:creator>Little, Heidi J.</dc:creator>
  <cp:lastModifiedBy>Little, Heidi J.</cp:lastModifiedBy>
  <cp:revision>15</cp:revision>
  <dcterms:created xsi:type="dcterms:W3CDTF">2017-06-15T18:13:36Z</dcterms:created>
  <dcterms:modified xsi:type="dcterms:W3CDTF">2024-06-11T18:29:40Z</dcterms:modified>
</cp:coreProperties>
</file>